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w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3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3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3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7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9C58-CF0A-402B-873B-C9D3F39B10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4BEA3-824C-49DF-B8D7-FAE9BAD63E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emf"/><Relationship Id="rId9" Type="http://schemas.openxmlformats.org/officeDocument/2006/relationships/image" Target="../media/image3.emf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4.bin"/><Relationship Id="rId26" Type="http://schemas.openxmlformats.org/officeDocument/2006/relationships/image" Target="../media/image15.emf"/><Relationship Id="rId3" Type="http://schemas.openxmlformats.org/officeDocument/2006/relationships/image" Target="../media/image7.png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3.emf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4.e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16.wmf"/><Relationship Id="rId10" Type="http://schemas.openxmlformats.org/officeDocument/2006/relationships/image" Target="../media/image12.e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8.bin"/><Relationship Id="rId27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IN-Situ NANOFLUIDO™</a:t>
            </a:r>
            <a:br>
              <a:rPr lang="es-CO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>
            <a:noAutofit/>
          </a:bodyPr>
          <a:lstStyle/>
          <a:p>
            <a:r>
              <a:rPr lang="es-CO" sz="3200" dirty="0"/>
              <a:t>MEJORADOR DE HUELLA DE CARBONO</a:t>
            </a:r>
          </a:p>
          <a:p>
            <a:r>
              <a:rPr lang="es-CO" sz="3200" dirty="0"/>
              <a:t>&amp;</a:t>
            </a:r>
          </a:p>
          <a:p>
            <a:r>
              <a:rPr lang="es-CO" sz="3200" dirty="0"/>
              <a:t>HUELLA HIDRICA EN CRUDOS PESADOS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659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/>
          <p:cNvGraphicFramePr>
            <a:graphicFrameLocks noChangeAspect="1"/>
          </p:cNvGraphicFramePr>
          <p:nvPr/>
        </p:nvGraphicFramePr>
        <p:xfrm>
          <a:off x="2266950" y="687996"/>
          <a:ext cx="7525739" cy="404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orelDRAW" r:id="rId3" imgW="6183454" imgH="3323553" progId="CorelDraw.Graphic.18">
                  <p:embed/>
                </p:oleObj>
              </mc:Choice>
              <mc:Fallback>
                <p:oleObj name="CorelDRAW" r:id="rId3" imgW="6183454" imgH="3323553" progId="CorelDraw.Graphic.18">
                  <p:embed/>
                  <p:pic>
                    <p:nvPicPr>
                      <p:cNvPr id="15" name="Objeto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6950" y="687996"/>
                        <a:ext cx="7525739" cy="4045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248106" y="3958046"/>
            <a:ext cx="97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Engine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137400" y="31813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Flue Gas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282950" y="2996684"/>
            <a:ext cx="21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Línea de Inyección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850782" y="1796355"/>
            <a:ext cx="140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ABSORBER </a:t>
            </a:r>
          </a:p>
          <a:p>
            <a:r>
              <a:rPr lang="es-CO" dirty="0"/>
              <a:t>IN-SITU™</a:t>
            </a:r>
          </a:p>
          <a:p>
            <a:r>
              <a:rPr lang="es-CO" dirty="0"/>
              <a:t>Nanofluido</a:t>
            </a:r>
          </a:p>
          <a:p>
            <a:r>
              <a:rPr lang="es-CO" dirty="0"/>
              <a:t>50017</a:t>
            </a:r>
            <a:endParaRPr lang="en-US" dirty="0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/>
        </p:nvGraphicFramePr>
        <p:xfrm>
          <a:off x="6801045" y="3455045"/>
          <a:ext cx="1559184" cy="1278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orelDRAW" r:id="rId5" imgW="1272061" imgH="1043579" progId="CorelDraw.Graphic.18">
                  <p:embed/>
                </p:oleObj>
              </mc:Choice>
              <mc:Fallback>
                <p:oleObj name="CorelDRAW" r:id="rId5" imgW="1272061" imgH="1043579" progId="CorelDraw.Graphic.18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1045" y="3455045"/>
                        <a:ext cx="1559184" cy="1278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/>
          <a:srcRect b="66588"/>
          <a:stretch/>
        </p:blipFill>
        <p:spPr>
          <a:xfrm>
            <a:off x="289380" y="3595042"/>
            <a:ext cx="4142857" cy="2898911"/>
          </a:xfrm>
          <a:prstGeom prst="rect">
            <a:avLst/>
          </a:prstGeom>
        </p:spPr>
      </p:pic>
      <p:graphicFrame>
        <p:nvGraphicFramePr>
          <p:cNvPr id="19" name="Objeto 18"/>
          <p:cNvGraphicFramePr>
            <a:graphicFrameLocks noChangeAspect="1"/>
          </p:cNvGraphicFramePr>
          <p:nvPr/>
        </p:nvGraphicFramePr>
        <p:xfrm>
          <a:off x="2266950" y="3305946"/>
          <a:ext cx="3530600" cy="67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orelDRAW" r:id="rId8" imgW="2920140" imgH="526018" progId="CorelDraw.Graphic.18">
                  <p:embed/>
                </p:oleObj>
              </mc:Choice>
              <mc:Fallback>
                <p:oleObj name="CorelDRAW" r:id="rId8" imgW="2920140" imgH="526018" progId="CorelDraw.Graphic.18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66950" y="3305946"/>
                        <a:ext cx="3530600" cy="673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/>
        </p:nvGraphicFramePr>
        <p:xfrm>
          <a:off x="5921121" y="3080633"/>
          <a:ext cx="1183340" cy="112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orelDRAW" r:id="rId10" imgW="882990" imgH="838077" progId="CorelDraw.Graphic.18">
                  <p:embed/>
                </p:oleObj>
              </mc:Choice>
              <mc:Fallback>
                <p:oleObj name="CorelDRAW" r:id="rId10" imgW="882990" imgH="838077" progId="CorelDraw.Graphic.18">
                  <p:embed/>
                  <p:pic>
                    <p:nvPicPr>
                      <p:cNvPr id="23" name="Objeto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21121" y="3080633"/>
                        <a:ext cx="1183340" cy="1123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upo 24"/>
          <p:cNvGrpSpPr/>
          <p:nvPr/>
        </p:nvGrpSpPr>
        <p:grpSpPr>
          <a:xfrm>
            <a:off x="6972176" y="2242630"/>
            <a:ext cx="1498095" cy="957328"/>
            <a:chOff x="6972176" y="2242630"/>
            <a:chExt cx="1498095" cy="957328"/>
          </a:xfrm>
        </p:grpSpPr>
        <p:graphicFrame>
          <p:nvGraphicFramePr>
            <p:cNvPr id="22" name="Objeto 21"/>
            <p:cNvGraphicFramePr>
              <a:graphicFrameLocks noChangeAspect="1"/>
            </p:cNvGraphicFramePr>
            <p:nvPr/>
          </p:nvGraphicFramePr>
          <p:xfrm>
            <a:off x="6972176" y="2348263"/>
            <a:ext cx="914524" cy="851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CorelDRAW" r:id="rId12" imgW="623188" imgH="580565" progId="CorelDraw.Graphic.18">
                    <p:embed/>
                  </p:oleObj>
                </mc:Choice>
                <mc:Fallback>
                  <p:oleObj name="CorelDRAW" r:id="rId12" imgW="623188" imgH="580565" progId="CorelDraw.Graphic.18">
                    <p:embed/>
                    <p:pic>
                      <p:nvPicPr>
                        <p:cNvPr id="22" name="Objeto 21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972176" y="2348263"/>
                          <a:ext cx="914524" cy="8516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CuadroTexto 23"/>
            <p:cNvSpPr txBox="1"/>
            <p:nvPr/>
          </p:nvSpPr>
          <p:spPr>
            <a:xfrm>
              <a:off x="7533584" y="2242630"/>
              <a:ext cx="936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700" b="1" dirty="0"/>
                <a:t>Nanoparticula    + C02 capturado</a:t>
              </a:r>
              <a:endParaRPr lang="en-US" sz="700" b="1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1389588" y="-3606"/>
            <a:ext cx="7870527" cy="6585958"/>
            <a:chOff x="1389588" y="-3606"/>
            <a:chExt cx="7870527" cy="6585958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88" y="948290"/>
              <a:ext cx="7870527" cy="5634062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297" y="-3606"/>
              <a:ext cx="3373535" cy="1896581"/>
            </a:xfrm>
            <a:prstGeom prst="rect">
              <a:avLst/>
            </a:prstGeom>
          </p:spPr>
        </p:pic>
        <p:sp>
          <p:nvSpPr>
            <p:cNvPr id="44" name="CuadroTexto 43"/>
            <p:cNvSpPr txBox="1"/>
            <p:nvPr/>
          </p:nvSpPr>
          <p:spPr>
            <a:xfrm>
              <a:off x="2691152" y="3756928"/>
              <a:ext cx="217714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/>
                <a:t>Nanoparticulas con CO2 Captura PERMANENTE</a:t>
              </a:r>
              <a:endParaRPr lang="en-US" dirty="0"/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44" y="1760433"/>
            <a:ext cx="182880" cy="439522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11" y="4860325"/>
            <a:ext cx="2383744" cy="99060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9380" y="270439"/>
            <a:ext cx="6801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IN-Situ NANOFLUIDO™ CAPTURA DE CO2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95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6" presetClass="entr" presetSubtype="37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70" y="799982"/>
            <a:ext cx="8388113" cy="60045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6" y="1849036"/>
            <a:ext cx="182880" cy="43952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54" y="4924315"/>
            <a:ext cx="2383744" cy="990602"/>
          </a:xfrm>
          <a:prstGeom prst="rect">
            <a:avLst/>
          </a:prstGeom>
        </p:spPr>
      </p:pic>
      <p:pic>
        <p:nvPicPr>
          <p:cNvPr id="8" name="COIL TUB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6" y="601609"/>
            <a:ext cx="2212749" cy="118510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364660" y="495011"/>
            <a:ext cx="194082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  In situ Nanofluido ™ Retenedor de Agua con Nanoparticulas 50030</a:t>
            </a:r>
            <a:endParaRPr lang="en-US" sz="1400" dirty="0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/>
          </p:nvPr>
        </p:nvGraphicFramePr>
        <p:xfrm>
          <a:off x="1371214" y="3994499"/>
          <a:ext cx="2526629" cy="2546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CorelDRAW" r:id="rId7" imgW="2053572" imgH="2044450" progId="CorelDraw.Graphic.18">
                  <p:embed/>
                </p:oleObj>
              </mc:Choice>
              <mc:Fallback>
                <p:oleObj name="CorelDRAW" r:id="rId7" imgW="2053572" imgH="2044450" progId="CorelDraw.Graphic.18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214" y="3994499"/>
                        <a:ext cx="2526629" cy="2546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/>
          </p:nvPr>
        </p:nvGraphicFramePr>
        <p:xfrm>
          <a:off x="1533266" y="4924315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CorelDRAW" r:id="rId9" imgW="204220" imgH="173789" progId="CorelDraw.Graphic.18">
                  <p:embed/>
                </p:oleObj>
              </mc:Choice>
              <mc:Fallback>
                <p:oleObj name="CorelDRAW" r:id="rId9" imgW="204220" imgH="173789" progId="CorelDraw.Graphic.18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33266" y="4924315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/>
          </p:nvPr>
        </p:nvGraphicFramePr>
        <p:xfrm>
          <a:off x="1533265" y="5390466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CorelDRAW" r:id="rId11" imgW="204220" imgH="173789" progId="CorelDraw.Graphic.18">
                  <p:embed/>
                </p:oleObj>
              </mc:Choice>
              <mc:Fallback>
                <p:oleObj name="CorelDRAW" r:id="rId11" imgW="204220" imgH="173789" progId="CorelDraw.Graphic.18">
                  <p:embed/>
                  <p:pic>
                    <p:nvPicPr>
                      <p:cNvPr id="15" name="Objeto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33265" y="5390466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/>
          </p:nvPr>
        </p:nvGraphicFramePr>
        <p:xfrm>
          <a:off x="1635658" y="5647200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CorelDRAW" r:id="rId12" imgW="204220" imgH="173789" progId="CorelDraw.Graphic.18">
                  <p:embed/>
                </p:oleObj>
              </mc:Choice>
              <mc:Fallback>
                <p:oleObj name="CorelDRAW" r:id="rId12" imgW="204220" imgH="173789" progId="CorelDraw.Graphic.18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35658" y="5647200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/>
          </p:nvPr>
        </p:nvGraphicFramePr>
        <p:xfrm>
          <a:off x="1685664" y="4400641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CorelDRAW" r:id="rId13" imgW="204220" imgH="173789" progId="CorelDraw.Graphic.18">
                  <p:embed/>
                </p:oleObj>
              </mc:Choice>
              <mc:Fallback>
                <p:oleObj name="CorelDRAW" r:id="rId13" imgW="204220" imgH="173789" progId="CorelDraw.Graphic.18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85664" y="4400641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/>
          </p:nvPr>
        </p:nvGraphicFramePr>
        <p:xfrm>
          <a:off x="1472679" y="5151547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CorelDRAW" r:id="rId14" imgW="204220" imgH="173789" progId="CorelDraw.Graphic.18">
                  <p:embed/>
                </p:oleObj>
              </mc:Choice>
              <mc:Fallback>
                <p:oleObj name="CorelDRAW" r:id="rId14" imgW="204220" imgH="173789" progId="CorelDraw.Graphic.18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2679" y="5151547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/>
          </p:nvPr>
        </p:nvGraphicFramePr>
        <p:xfrm>
          <a:off x="1788058" y="5799600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CorelDRAW" r:id="rId15" imgW="204220" imgH="173789" progId="CorelDraw.Graphic.18">
                  <p:embed/>
                </p:oleObj>
              </mc:Choice>
              <mc:Fallback>
                <p:oleObj name="CorelDRAW" r:id="rId15" imgW="204220" imgH="173789" progId="CorelDraw.Graphic.18">
                  <p:embed/>
                  <p:pic>
                    <p:nvPicPr>
                      <p:cNvPr id="20" name="Objeto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8058" y="5799600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/>
          </p:nvPr>
        </p:nvGraphicFramePr>
        <p:xfrm>
          <a:off x="2938900" y="4754255"/>
          <a:ext cx="253109" cy="24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CorelDRAW" r:id="rId16" imgW="288435" imgH="276540" progId="CorelDraw.Graphic.18">
                  <p:embed/>
                </p:oleObj>
              </mc:Choice>
              <mc:Fallback>
                <p:oleObj name="CorelDRAW" r:id="rId16" imgW="288435" imgH="276540" progId="CorelDraw.Graphic.18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38900" y="4754255"/>
                        <a:ext cx="253109" cy="24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/>
          </p:nvPr>
        </p:nvGraphicFramePr>
        <p:xfrm>
          <a:off x="3002484" y="5090561"/>
          <a:ext cx="253109" cy="24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CorelDRAW" r:id="rId18" imgW="288435" imgH="276540" progId="CorelDraw.Graphic.18">
                  <p:embed/>
                </p:oleObj>
              </mc:Choice>
              <mc:Fallback>
                <p:oleObj name="CorelDRAW" r:id="rId18" imgW="288435" imgH="276540" progId="CorelDraw.Graphic.18">
                  <p:embed/>
                  <p:pic>
                    <p:nvPicPr>
                      <p:cNvPr id="21" name="Objeto 2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02484" y="5090561"/>
                        <a:ext cx="253109" cy="24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/>
          </p:nvPr>
        </p:nvGraphicFramePr>
        <p:xfrm>
          <a:off x="1940458" y="5952000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CorelDRAW" r:id="rId19" imgW="204220" imgH="173789" progId="CorelDraw.Graphic.18">
                  <p:embed/>
                </p:oleObj>
              </mc:Choice>
              <mc:Fallback>
                <p:oleObj name="CorelDRAW" r:id="rId19" imgW="204220" imgH="173789" progId="CorelDraw.Graphic.18">
                  <p:embed/>
                  <p:pic>
                    <p:nvPicPr>
                      <p:cNvPr id="23" name="Objeto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40458" y="5952000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/>
          </p:nvPr>
        </p:nvGraphicFramePr>
        <p:xfrm>
          <a:off x="2092858" y="6104400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CorelDRAW" r:id="rId20" imgW="204220" imgH="173789" progId="CorelDraw.Graphic.18">
                  <p:embed/>
                </p:oleObj>
              </mc:Choice>
              <mc:Fallback>
                <p:oleObj name="CorelDRAW" r:id="rId20" imgW="204220" imgH="173789" progId="CorelDraw.Graphic.18">
                  <p:embed/>
                  <p:pic>
                    <p:nvPicPr>
                      <p:cNvPr id="24" name="Objeto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92858" y="6104400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>
            <p:extLst/>
          </p:nvPr>
        </p:nvGraphicFramePr>
        <p:xfrm>
          <a:off x="2992568" y="5774109"/>
          <a:ext cx="253109" cy="24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CorelDRAW" r:id="rId21" imgW="288435" imgH="276540" progId="CorelDraw.Graphic.18">
                  <p:embed/>
                </p:oleObj>
              </mc:Choice>
              <mc:Fallback>
                <p:oleObj name="CorelDRAW" r:id="rId21" imgW="288435" imgH="276540" progId="CorelDraw.Graphic.18">
                  <p:embed/>
                  <p:pic>
                    <p:nvPicPr>
                      <p:cNvPr id="25" name="Objeto 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92568" y="5774109"/>
                        <a:ext cx="253109" cy="24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/>
          </p:nvPr>
        </p:nvGraphicFramePr>
        <p:xfrm>
          <a:off x="2732926" y="4469928"/>
          <a:ext cx="253109" cy="24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CorelDRAW" r:id="rId22" imgW="288435" imgH="276540" progId="CorelDraw.Graphic.18">
                  <p:embed/>
                </p:oleObj>
              </mc:Choice>
              <mc:Fallback>
                <p:oleObj name="CorelDRAW" r:id="rId22" imgW="288435" imgH="276540" progId="CorelDraw.Graphic.18">
                  <p:embed/>
                  <p:pic>
                    <p:nvPicPr>
                      <p:cNvPr id="26" name="Objeto 2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32926" y="4469928"/>
                        <a:ext cx="253109" cy="24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/>
          <p:cNvGraphicFramePr>
            <a:graphicFrameLocks noChangeAspect="1"/>
          </p:cNvGraphicFramePr>
          <p:nvPr>
            <p:extLst/>
          </p:nvPr>
        </p:nvGraphicFramePr>
        <p:xfrm>
          <a:off x="2245258" y="6256800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CorelDRAW" r:id="rId20" imgW="204220" imgH="173789" progId="CorelDraw.Graphic.18">
                  <p:embed/>
                </p:oleObj>
              </mc:Choice>
              <mc:Fallback>
                <p:oleObj name="CorelDRAW" r:id="rId20" imgW="204220" imgH="173789" progId="CorelDraw.Graphic.18">
                  <p:embed/>
                  <p:pic>
                    <p:nvPicPr>
                      <p:cNvPr id="35" name="Objeto 3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5258" y="6256800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/>
          <p:cNvGraphicFramePr>
            <a:graphicFrameLocks noChangeAspect="1"/>
          </p:cNvGraphicFramePr>
          <p:nvPr>
            <p:extLst/>
          </p:nvPr>
        </p:nvGraphicFramePr>
        <p:xfrm>
          <a:off x="1672296" y="6170874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CorelDRAW" r:id="rId20" imgW="204220" imgH="173789" progId="CorelDraw.Graphic.18">
                  <p:embed/>
                </p:oleObj>
              </mc:Choice>
              <mc:Fallback>
                <p:oleObj name="CorelDRAW" r:id="rId20" imgW="204220" imgH="173789" progId="CorelDraw.Graphic.18">
                  <p:embed/>
                  <p:pic>
                    <p:nvPicPr>
                      <p:cNvPr id="36" name="Objeto 3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2296" y="6170874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/>
          <p:cNvGraphicFramePr>
            <a:graphicFrameLocks noChangeAspect="1"/>
          </p:cNvGraphicFramePr>
          <p:nvPr>
            <p:extLst/>
          </p:nvPr>
        </p:nvGraphicFramePr>
        <p:xfrm>
          <a:off x="1802348" y="6367593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CorelDRAW" r:id="rId20" imgW="204220" imgH="173789" progId="CorelDraw.Graphic.18">
                  <p:embed/>
                </p:oleObj>
              </mc:Choice>
              <mc:Fallback>
                <p:oleObj name="CorelDRAW" r:id="rId20" imgW="204220" imgH="173789" progId="CorelDraw.Graphic.18">
                  <p:embed/>
                  <p:pic>
                    <p:nvPicPr>
                      <p:cNvPr id="37" name="Objeto 3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2348" y="6367593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/>
          <p:cNvGraphicFramePr>
            <a:graphicFrameLocks noChangeAspect="1"/>
          </p:cNvGraphicFramePr>
          <p:nvPr>
            <p:extLst/>
          </p:nvPr>
        </p:nvGraphicFramePr>
        <p:xfrm>
          <a:off x="1379020" y="5952000"/>
          <a:ext cx="2047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CorelDRAW" r:id="rId20" imgW="204220" imgH="173789" progId="CorelDraw.Graphic.18">
                  <p:embed/>
                </p:oleObj>
              </mc:Choice>
              <mc:Fallback>
                <p:oleObj name="CorelDRAW" r:id="rId20" imgW="204220" imgH="173789" progId="CorelDraw.Graphic.18">
                  <p:embed/>
                  <p:pic>
                    <p:nvPicPr>
                      <p:cNvPr id="38" name="Objeto 3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9020" y="5952000"/>
                        <a:ext cx="204787" cy="17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744533" y="4308143"/>
          <a:ext cx="887413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CorelDRAW" r:id="rId23" imgW="887621" imgH="2035571" progId="CorelDraw.Graphic.18">
                  <p:embed/>
                </p:oleObj>
              </mc:Choice>
              <mc:Fallback>
                <p:oleObj name="CorelDRAW" r:id="rId23" imgW="887621" imgH="2035571" progId="CorelDraw.Graphic.18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744533" y="4308143"/>
                        <a:ext cx="887413" cy="203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119388" y="3910545"/>
            <a:ext cx="20193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Retención de Agua </a:t>
            </a:r>
            <a:endParaRPr lang="en-U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89380" y="270439"/>
            <a:ext cx="6801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IN-Situ NANOFLUIDO™ RETENEDOR DE AGUA</a:t>
            </a:r>
            <a:endParaRPr lang="en-US" sz="28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94414"/>
              </p:ext>
            </p:extLst>
          </p:nvPr>
        </p:nvGraphicFramePr>
        <p:xfrm>
          <a:off x="6392801" y="746616"/>
          <a:ext cx="3052825" cy="1112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CorelDRAW" r:id="rId25" imgW="2408537" imgH="877401" progId="CorelDraw.Graphic.18">
                  <p:embed/>
                </p:oleObj>
              </mc:Choice>
              <mc:Fallback>
                <p:oleObj name="CorelDRAW" r:id="rId25" imgW="2408537" imgH="877401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92801" y="746616"/>
                        <a:ext cx="3052825" cy="1112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088722"/>
              </p:ext>
            </p:extLst>
          </p:nvPr>
        </p:nvGraphicFramePr>
        <p:xfrm>
          <a:off x="7456832" y="1221288"/>
          <a:ext cx="1988793" cy="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CorelDRAW" r:id="rId27" imgW="1359360" imgH="389520" progId="CorelDraw.Graphic.18">
                  <p:embed/>
                </p:oleObj>
              </mc:Choice>
              <mc:Fallback>
                <p:oleObj name="CorelDRAW" r:id="rId27" imgW="1359360" imgH="389520" progId="CorelDraw.Graphic.18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456832" y="1221288"/>
                        <a:ext cx="1988793" cy="54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ector angular 29"/>
          <p:cNvCxnSpPr>
            <a:stCxn id="4" idx="2"/>
          </p:cNvCxnSpPr>
          <p:nvPr/>
        </p:nvCxnSpPr>
        <p:spPr>
          <a:xfrm rot="5400000">
            <a:off x="9703575" y="894761"/>
            <a:ext cx="292584" cy="97041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418 0.03287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64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4.44444E-6 L 0.0487 -0.01852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92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7409 -0.05162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59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06277 -0.0458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229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06432 -0.05949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-298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1.85185E-6 L 0.05859 -0.10694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-534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3997 -0.0571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87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3.7037E-6 L 0.03646 -0.0539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-270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4167 0.03149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57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04817 0.04653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231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1.48148E-6 L 0.03646 -0.10139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-506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03828 0.06736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2.22222E-6 L 0.08086 -0.0305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152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1.48148E-6 L 0.07878 0.01273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4.07407E-6 L 0.10274 0.0127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62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3164 0.048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60</Words>
  <Application>Microsoft Office PowerPoint</Application>
  <PresentationFormat>Panorámica</PresentationFormat>
  <Paragraphs>17</Paragraphs>
  <Slides>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CorelDRAW</vt:lpstr>
      <vt:lpstr>IN-Situ NANOFLUIDO™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Otálvaro</dc:creator>
  <cp:lastModifiedBy>Lenovo</cp:lastModifiedBy>
  <cp:revision>8</cp:revision>
  <dcterms:created xsi:type="dcterms:W3CDTF">2021-04-15T21:34:04Z</dcterms:created>
  <dcterms:modified xsi:type="dcterms:W3CDTF">2021-04-16T17:24:09Z</dcterms:modified>
</cp:coreProperties>
</file>